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1" r:id="rId5"/>
    <p:sldId id="257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50EB-7207-48F6-B3F8-98D3F154F50F}" type="datetimeFigureOut">
              <a:rPr lang="sk-SK" smtClean="0"/>
              <a:t>23. 5. 2016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492-84CC-4A9B-ADE1-9735B68759B8}" type="slidenum">
              <a:rPr lang="sk-SK" smtClean="0"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50EB-7207-48F6-B3F8-98D3F154F50F}" type="datetimeFigureOut">
              <a:rPr lang="sk-SK" smtClean="0"/>
              <a:t>23. 5. 2016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492-84CC-4A9B-ADE1-9735B68759B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50EB-7207-48F6-B3F8-98D3F154F50F}" type="datetimeFigureOut">
              <a:rPr lang="sk-SK" smtClean="0"/>
              <a:t>23. 5. 2016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492-84CC-4A9B-ADE1-9735B68759B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50EB-7207-48F6-B3F8-98D3F154F50F}" type="datetimeFigureOut">
              <a:rPr lang="sk-SK" smtClean="0"/>
              <a:t>23. 5. 2016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492-84CC-4A9B-ADE1-9735B68759B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50EB-7207-48F6-B3F8-98D3F154F50F}" type="datetimeFigureOut">
              <a:rPr lang="sk-SK" smtClean="0"/>
              <a:t>23. 5. 2016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DEC492-84CC-4A9B-ADE1-9735B68759B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50EB-7207-48F6-B3F8-98D3F154F50F}" type="datetimeFigureOut">
              <a:rPr lang="sk-SK" smtClean="0"/>
              <a:t>23. 5. 2016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492-84CC-4A9B-ADE1-9735B68759B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50EB-7207-48F6-B3F8-98D3F154F50F}" type="datetimeFigureOut">
              <a:rPr lang="sk-SK" smtClean="0"/>
              <a:t>23. 5. 2016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492-84CC-4A9B-ADE1-9735B68759B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50EB-7207-48F6-B3F8-98D3F154F50F}" type="datetimeFigureOut">
              <a:rPr lang="sk-SK" smtClean="0"/>
              <a:t>23. 5. 2016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492-84CC-4A9B-ADE1-9735B68759B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50EB-7207-48F6-B3F8-98D3F154F50F}" type="datetimeFigureOut">
              <a:rPr lang="sk-SK" smtClean="0"/>
              <a:t>23. 5. 2016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492-84CC-4A9B-ADE1-9735B68759B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50EB-7207-48F6-B3F8-98D3F154F50F}" type="datetimeFigureOut">
              <a:rPr lang="sk-SK" smtClean="0"/>
              <a:t>23. 5. 2016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492-84CC-4A9B-ADE1-9735B68759B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50EB-7207-48F6-B3F8-98D3F154F50F}" type="datetimeFigureOut">
              <a:rPr lang="sk-SK" smtClean="0"/>
              <a:t>23. 5. 2016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C492-84CC-4A9B-ADE1-9735B68759B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5650EB-7207-48F6-B3F8-98D3F154F50F}" type="datetimeFigureOut">
              <a:rPr lang="sk-SK" smtClean="0"/>
              <a:t>23. 5. 2016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DEC492-84CC-4A9B-ADE1-9735B68759B8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29600" cy="1828800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Energia zo slnka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79512" y="522920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Autor : </a:t>
            </a:r>
            <a:r>
              <a:rPr lang="sk-SK" sz="3200" dirty="0" err="1" smtClean="0"/>
              <a:t>Adrian</a:t>
            </a:r>
            <a:r>
              <a:rPr lang="sk-SK" sz="3200" dirty="0" smtClean="0"/>
              <a:t> </a:t>
            </a:r>
            <a:r>
              <a:rPr lang="sk-SK" sz="3200" dirty="0" err="1" smtClean="0"/>
              <a:t>Hoti</a:t>
            </a:r>
            <a:r>
              <a:rPr lang="sk-SK" sz="3200" dirty="0" smtClean="0"/>
              <a:t> </a:t>
            </a:r>
            <a:endParaRPr lang="sk-SK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5620"/>
            <a:ext cx="3296419" cy="31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16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5083"/>
            <a:ext cx="8229600" cy="4709160"/>
          </a:xfrm>
        </p:spPr>
        <p:txBody>
          <a:bodyPr/>
          <a:lstStyle/>
          <a:p>
            <a:r>
              <a:rPr lang="sk-SK" b="1" dirty="0"/>
              <a:t>Prúdiaca voda</a:t>
            </a:r>
            <a:endParaRPr lang="sk-SK" dirty="0"/>
          </a:p>
          <a:p>
            <a:r>
              <a:rPr lang="sk-SK" dirty="0"/>
              <a:t>Slnko vyparuje vodu a vodná para stúpa hore. Tím voda získava polohovú energiu, dostane sa do výšky odkiaľ padá dolu a potom steká z kopcov. Prúdiaca voda otáča turbínu vodnej elektrárne. Polohová energia sa mení na pohybová energiu, a tá sa premieňa na elektrickú.</a:t>
            </a:r>
            <a:endParaRPr lang="sk-SK" dirty="0"/>
          </a:p>
          <a:p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08" y="3138066"/>
            <a:ext cx="4420471" cy="368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31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Zdroje </a:t>
            </a:r>
            <a:endParaRPr lang="sk-SK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Fyzika pre 8. ročník základnej školy a 3. ročník gymnázia s osemročným štúdiom, doc. RNDr. Viera </a:t>
            </a:r>
            <a:r>
              <a:rPr lang="sk-SK" dirty="0" err="1"/>
              <a:t>Lapitková</a:t>
            </a:r>
            <a:r>
              <a:rPr lang="sk-SK" dirty="0"/>
              <a:t>, CSc., doc. RNDr. Václav </a:t>
            </a:r>
            <a:r>
              <a:rPr lang="sk-SK" dirty="0" err="1"/>
              <a:t>Koubek</a:t>
            </a:r>
            <a:r>
              <a:rPr lang="sk-SK" dirty="0"/>
              <a:t>, CSc., Mgr. Ľubica </a:t>
            </a:r>
            <a:r>
              <a:rPr lang="sk-SK" dirty="0" err="1"/>
              <a:t>Morková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  <a:p>
            <a:r>
              <a:rPr lang="sk-SK" dirty="0"/>
              <a:t>http://</a:t>
            </a:r>
            <a:r>
              <a:rPr lang="sk-SK" dirty="0" smtClean="0"/>
              <a:t>www.oskole.sk/userfiles/image/1sasa/fyzika/Bez_n%C3%A1zvu%201_html_3397ed25.j </a:t>
            </a:r>
          </a:p>
          <a:p>
            <a:r>
              <a:rPr lang="sk-SK" dirty="0"/>
              <a:t/>
            </a:r>
            <a:br>
              <a:rPr lang="sk-SK" dirty="0"/>
            </a:b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38595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5082"/>
            <a:ext cx="9144000" cy="6852917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http</a:t>
            </a:r>
            <a:r>
              <a:rPr lang="sk-SK" dirty="0"/>
              <a:t>://</a:t>
            </a:r>
            <a:r>
              <a:rPr lang="sk-SK" dirty="0" smtClean="0"/>
              <a:t>www.oskole.sk/userfiles/image/1sasa/fyzika/Bez_n%C3%A1zvu%201_html_70dc3a8f.png  </a:t>
            </a:r>
          </a:p>
          <a:p>
            <a:endParaRPr lang="sk-SK" dirty="0"/>
          </a:p>
          <a:p>
            <a:r>
              <a:rPr lang="sk-SK" dirty="0"/>
              <a:t>http://www.uholnesklady.com/images/stories/todako/uhlie.jpg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http</a:t>
            </a:r>
            <a:r>
              <a:rPr lang="sk-SK" dirty="0"/>
              <a:t>://</a:t>
            </a:r>
            <a:r>
              <a:rPr lang="sk-SK" dirty="0" smtClean="0"/>
              <a:t>www.oskole.sk</a:t>
            </a:r>
            <a:r>
              <a:rPr lang="sk-SK" dirty="0"/>
              <a:t>/?</a:t>
            </a:r>
            <a:r>
              <a:rPr lang="sk-SK" dirty="0" smtClean="0"/>
              <a:t>id_cat=3&amp;clanok=96762007 </a:t>
            </a:r>
          </a:p>
          <a:p>
            <a:r>
              <a:rPr lang="sk-SK" dirty="0"/>
              <a:t>http://www.cdp.cz/wp-content/uploads/raselinaborkovana21.jpg</a:t>
            </a:r>
          </a:p>
        </p:txBody>
      </p:sp>
    </p:spTree>
    <p:extLst>
      <p:ext uri="{BB962C8B-B14F-4D97-AF65-F5344CB8AC3E}">
        <p14:creationId xmlns:p14="http://schemas.microsoft.com/office/powerpoint/2010/main" val="103534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92118" y="-171400"/>
            <a:ext cx="7400422" cy="1440160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Energia zo slnka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79512" y="522920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Autor : </a:t>
            </a:r>
            <a:r>
              <a:rPr lang="sk-SK" sz="3200" dirty="0" err="1" smtClean="0"/>
              <a:t>Adrian</a:t>
            </a:r>
            <a:r>
              <a:rPr lang="sk-SK" sz="3200" dirty="0" smtClean="0"/>
              <a:t> </a:t>
            </a:r>
            <a:r>
              <a:rPr lang="sk-SK" sz="3200" dirty="0" err="1" smtClean="0"/>
              <a:t>Hoti</a:t>
            </a:r>
            <a:r>
              <a:rPr lang="sk-SK" sz="3200" dirty="0" smtClean="0"/>
              <a:t> </a:t>
            </a:r>
            <a:endParaRPr lang="sk-SK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5620"/>
            <a:ext cx="3296419" cy="31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683568" y="2708920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FF0000"/>
                </a:solidFill>
              </a:rPr>
              <a:t>Ďakujem za pozornosť </a:t>
            </a:r>
            <a:endParaRPr lang="sk-SK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052736"/>
            <a:ext cx="8229600" cy="4709160"/>
          </a:xfrm>
        </p:spPr>
        <p:txBody>
          <a:bodyPr/>
          <a:lstStyle/>
          <a:p>
            <a:r>
              <a:rPr lang="sk-SK" dirty="0"/>
              <a:t>Náš najväčší zdroj energie je Slnko. Slnko je plynová guľa, ktorá vznikla pred 4,6 miliardami rokov. Bez neho by nebol na Zemi život, vietor ani voda. Slnko je zložené najme z vodíka a hélia. V jeho strede je obrovský tlak a teplota okolo 15 miliónov °C. 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3024336" cy="28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709160"/>
          </a:xfrm>
        </p:spPr>
        <p:txBody>
          <a:bodyPr/>
          <a:lstStyle/>
          <a:p>
            <a:r>
              <a:rPr lang="sk-SK" dirty="0"/>
              <a:t>Z jadra na povrch Slnka sa energia šíri tisíce rokov. Túto energiu vysiela Slnko vo forme žiarenia. Žiarenie zo Slnka sa skladá z viacerých druhov žiarení a jedným druhom je viditeľné svetlo.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497004" cy="234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2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Slnečná konštanta  = 8,2 J/1cm</a:t>
            </a:r>
            <a:r>
              <a:rPr lang="sk-SK" baseline="30000" dirty="0" smtClean="0"/>
              <a:t>2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20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1" y="0"/>
            <a:ext cx="9143225" cy="4340110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Pri dopade slnečného žiarenia na listy zelených rastlín sa uskutočňuje v ich tele biochemický proces fotosyntéza.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10" y="2564904"/>
            <a:ext cx="4104456" cy="371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3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37160" indent="0">
              <a:buNone/>
            </a:pPr>
            <a:r>
              <a:rPr lang="sk-SK" dirty="0" smtClean="0"/>
              <a:t> </a:t>
            </a:r>
          </a:p>
          <a:p>
            <a:endParaRPr lang="sk-SK" dirty="0"/>
          </a:p>
          <a:p>
            <a:r>
              <a:rPr lang="sk-SK" dirty="0" smtClean="0"/>
              <a:t> Energia zo Slnka , dopadajúca na Zem , je podmienkou pre život rastlín a živočíchov , vplýva na počasie a podnebie na Zemi. 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08" y="2968774"/>
            <a:ext cx="5190992" cy="388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34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709160"/>
          </a:xfrm>
        </p:spPr>
        <p:txBody>
          <a:bodyPr/>
          <a:lstStyle/>
          <a:p>
            <a:r>
              <a:rPr lang="sk-SK" dirty="0" smtClean="0"/>
              <a:t>Keď telá rastlín a živočíchov odumrú, pôsobením </a:t>
            </a:r>
            <a:r>
              <a:rPr lang="sk-SK" dirty="0" err="1" smtClean="0"/>
              <a:t>mikrooranizmov</a:t>
            </a:r>
            <a:r>
              <a:rPr lang="sk-SK" dirty="0" smtClean="0"/>
              <a:t> sa rozkladajú, pričom sa uvoľňuje uhlík vo forme oxidu uhličitého. Ak sa organické telá rozkladajú bez prítomnosti kyslíka, nastáva uhoľnatenie, vzniká rašelina, uhlie, ropa. 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552296" cy="2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89757"/>
            <a:ext cx="313372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8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72608"/>
          </a:xfrm>
        </p:spPr>
        <p:txBody>
          <a:bodyPr/>
          <a:lstStyle/>
          <a:p>
            <a:r>
              <a:rPr lang="sk-SK" dirty="0" smtClean="0"/>
              <a:t>Názov fosílne palivá vyjadruje , že vznikli zo skamenených, </a:t>
            </a:r>
            <a:r>
              <a:rPr lang="sk-SK" dirty="0" err="1" smtClean="0"/>
              <a:t>fosilizovaných</a:t>
            </a:r>
            <a:r>
              <a:rPr lang="sk-SK" dirty="0" smtClean="0"/>
              <a:t>  zvyškov rastlín a živočíchov.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46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196752"/>
            <a:ext cx="7308304" cy="3672408"/>
          </a:xfrm>
        </p:spPr>
        <p:txBody>
          <a:bodyPr/>
          <a:lstStyle/>
          <a:p>
            <a:r>
              <a:rPr lang="sk-SK" b="1" dirty="0">
                <a:solidFill>
                  <a:srgbClr val="FFC000"/>
                </a:solidFill>
              </a:rPr>
              <a:t>Vietor</a:t>
            </a:r>
            <a:endParaRPr lang="sk-SK" dirty="0">
              <a:solidFill>
                <a:srgbClr val="FFC000"/>
              </a:solidFill>
            </a:endParaRPr>
          </a:p>
          <a:p>
            <a:r>
              <a:rPr lang="sk-SK" dirty="0"/>
              <a:t>Slnko zohrieva rôzne miesta na Zemi </a:t>
            </a:r>
            <a:r>
              <a:rPr lang="sk-SK" dirty="0" smtClean="0"/>
              <a:t>.         Nad </a:t>
            </a:r>
            <a:r>
              <a:rPr lang="sk-SK" dirty="0"/>
              <a:t>teplejšími miestami vzduch stúpa, nad chladnejšími klesá. Tak vzniká vietor. Vietor otáča lopatky veternej elektrárne. Pohybová energia sa premieňa na elektrickú energiu.</a:t>
            </a:r>
            <a:endParaRPr lang="sk-SK" dirty="0"/>
          </a:p>
          <a:p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rgbClr val="FF0000"/>
                </a:solidFill>
                <a:effectLst/>
              </a:rPr>
              <a:t>Nevyčerpateľné zdroje energie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78904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4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289</TotalTime>
  <Words>354</Words>
  <Application>Microsoft Office PowerPoint</Application>
  <PresentationFormat>Prezentácia na obrazovke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Špička</vt:lpstr>
      <vt:lpstr>Energia zo slnka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Nevyčerpateľné zdroje energie</vt:lpstr>
      <vt:lpstr>Prezentácia programu PowerPoint</vt:lpstr>
      <vt:lpstr>Zdroje </vt:lpstr>
      <vt:lpstr>Prezentácia programu PowerPoint</vt:lpstr>
      <vt:lpstr>Energia zo slnka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 zo slnka</dc:title>
  <dc:creator>Acer</dc:creator>
  <cp:lastModifiedBy>Acer</cp:lastModifiedBy>
  <cp:revision>7</cp:revision>
  <dcterms:created xsi:type="dcterms:W3CDTF">2016-05-23T12:53:07Z</dcterms:created>
  <dcterms:modified xsi:type="dcterms:W3CDTF">2016-05-23T17:42:50Z</dcterms:modified>
</cp:coreProperties>
</file>