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12741D-473A-4AA0-B377-0A6E8985988E}" type="datetimeFigureOut">
              <a:rPr lang="sk-SK" smtClean="0"/>
              <a:t>6. 3. 2017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B88255-16A1-4101-8DCD-A9850653E8B6}" type="slidenum">
              <a:rPr lang="sk-SK" smtClean="0"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851648" cy="1828800"/>
          </a:xfrm>
        </p:spPr>
        <p:txBody>
          <a:bodyPr/>
          <a:lstStyle/>
          <a:p>
            <a:r>
              <a:rPr lang="sk-SK" b="1" dirty="0" smtClean="0"/>
              <a:t>Slovenské národné povstanie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8568952" cy="3068960"/>
          </a:xfrm>
        </p:spPr>
        <p:txBody>
          <a:bodyPr>
            <a:normAutofit/>
          </a:bodyPr>
          <a:lstStyle/>
          <a:p>
            <a:r>
              <a:rPr lang="sk-SK" dirty="0" smtClean="0"/>
              <a:t>Autor: </a:t>
            </a:r>
            <a:r>
              <a:rPr lang="sk-SK" dirty="0" err="1" smtClean="0"/>
              <a:t>Adrian</a:t>
            </a:r>
            <a:r>
              <a:rPr lang="sk-SK" dirty="0" smtClean="0"/>
              <a:t> </a:t>
            </a:r>
            <a:r>
              <a:rPr lang="sk-SK" dirty="0" err="1" smtClean="0"/>
              <a:t>Hoti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©</a:t>
            </a:r>
            <a:r>
              <a:rPr lang="sk-SK" dirty="0" err="1" smtClean="0"/>
              <a:t>AdrianHoti</a:t>
            </a:r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42195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22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r>
              <a:rPr lang="sk-SK" dirty="0"/>
              <a:t>Slovenské národné povstanie bolo ozbrojené </a:t>
            </a:r>
            <a:r>
              <a:rPr lang="sk-SK" dirty="0" smtClean="0"/>
              <a:t>povstanie slovenského </a:t>
            </a:r>
            <a:r>
              <a:rPr lang="sk-SK" dirty="0"/>
              <a:t>domáceho odboja počas druhej svetovej vojny proti vstupu nemeckého </a:t>
            </a:r>
            <a:r>
              <a:rPr lang="sk-SK" dirty="0" err="1"/>
              <a:t>Wehrmachtu</a:t>
            </a:r>
            <a:r>
              <a:rPr lang="sk-SK" dirty="0"/>
              <a:t> na územie </a:t>
            </a:r>
            <a:r>
              <a:rPr lang="sk-SK" dirty="0" smtClean="0"/>
              <a:t>vojnovej Slovenskej </a:t>
            </a:r>
            <a:r>
              <a:rPr lang="sk-SK" dirty="0"/>
              <a:t>republiky. Začalo sa 29. augusta 1944 ako obrana pred nemeckými okupačnými jednotkami, nepriamo bolo i útokom proti autoritatívnej vláde na čele s Jozefom Tisom, ako aj snahou byť na strane víťazných spojeneckých mocností druhej svetovej vojny</a:t>
            </a:r>
            <a:r>
              <a:rPr lang="sk-SK" dirty="0" smtClean="0"/>
              <a:t>. </a:t>
            </a:r>
          </a:p>
          <a:p>
            <a:r>
              <a:rPr lang="sk-SK" dirty="0"/>
              <a:t>Nemecké jednotky povstaleckú armádu porazili a v noci z 27. na 28. októbra 1944 časť jej jednotiek prešla na partizánsky spôsob boja. Partizáni pokračovali v bojoch proti nacistom až do oslobodenia krajiny sovietskymi, rumunskými a československými vojskami na jar 1945.</a:t>
            </a:r>
          </a:p>
        </p:txBody>
      </p:sp>
    </p:spTree>
    <p:extLst>
      <p:ext uri="{BB962C8B-B14F-4D97-AF65-F5344CB8AC3E}">
        <p14:creationId xmlns:p14="http://schemas.microsoft.com/office/powerpoint/2010/main" val="369009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Velitelia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Gottlob</a:t>
            </a:r>
            <a:r>
              <a:rPr lang="sk-SK" dirty="0"/>
              <a:t> </a:t>
            </a:r>
            <a:r>
              <a:rPr lang="sk-SK" dirty="0" err="1" smtClean="0"/>
              <a:t>Berger</a:t>
            </a:r>
            <a:r>
              <a:rPr lang="sk-SK" dirty="0" smtClean="0"/>
              <a:t>,</a:t>
            </a:r>
            <a:r>
              <a:rPr lang="sk-SK" dirty="0"/>
              <a:t> </a:t>
            </a:r>
            <a:r>
              <a:rPr lang="sk-SK" dirty="0" err="1"/>
              <a:t>Hermann</a:t>
            </a:r>
            <a:r>
              <a:rPr lang="sk-SK" dirty="0"/>
              <a:t> </a:t>
            </a:r>
            <a:r>
              <a:rPr lang="sk-SK" dirty="0" err="1" smtClean="0"/>
              <a:t>Höfle</a:t>
            </a:r>
            <a:r>
              <a:rPr lang="sk-SK" dirty="0" smtClean="0"/>
              <a:t> ----- Nemecko </a:t>
            </a:r>
          </a:p>
          <a:p>
            <a:endParaRPr lang="sk-SK" dirty="0"/>
          </a:p>
          <a:p>
            <a:r>
              <a:rPr lang="sk-SK" dirty="0"/>
              <a:t>Rudolf </a:t>
            </a:r>
            <a:r>
              <a:rPr lang="sk-SK" dirty="0" smtClean="0"/>
              <a:t> Viest, </a:t>
            </a:r>
            <a:r>
              <a:rPr lang="sk-SK" dirty="0"/>
              <a:t>Ján </a:t>
            </a:r>
            <a:r>
              <a:rPr lang="sk-SK" dirty="0" err="1" smtClean="0"/>
              <a:t>Golian</a:t>
            </a:r>
            <a:r>
              <a:rPr lang="sk-SK" dirty="0" smtClean="0"/>
              <a:t> ----- Česko-Slovensko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               -- </a:t>
            </a:r>
            <a:r>
              <a:rPr lang="sk-SK" dirty="0"/>
              <a:t>Rudolf  </a:t>
            </a:r>
            <a:r>
              <a:rPr lang="sk-SK" dirty="0" smtClean="0"/>
              <a:t>Viest     </a:t>
            </a:r>
            <a:r>
              <a:rPr lang="sk-SK" dirty="0" err="1" smtClean="0"/>
              <a:t>Gottlob</a:t>
            </a:r>
            <a:r>
              <a:rPr lang="sk-SK" dirty="0" smtClean="0"/>
              <a:t> </a:t>
            </a:r>
            <a:r>
              <a:rPr lang="sk-SK" dirty="0" err="1"/>
              <a:t>Berger</a:t>
            </a:r>
            <a:r>
              <a:rPr lang="sk-SK" dirty="0" smtClean="0"/>
              <a:t> --   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913357"/>
            <a:ext cx="2051720" cy="294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1600"/>
            <a:ext cx="20193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27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sk-SK" dirty="0" smtClean="0"/>
              <a:t>´</a:t>
            </a:r>
            <a:r>
              <a:rPr lang="sk-SK" dirty="0"/>
              <a:t>Partizánsky boj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Po zániku 1. československej armády a prechode jej časti na partizánsky spôsob boja dovtedy existujúce partizánske oddiely prichýlili množstvo povstaleckých vojakov, niektoré jednotky aj s dôstojníkmi vytvorili svoje vlastné partizánske oddiely. V prvých novembrových týždňoch roku 1944 museli partizáni čeliť sústredenému tlaku nemeckých jednotiek, ako aj dôsledkom rýchleho rozkladu povstaleckej armády, ako boli kolísajúca morálka vojakov a organizačné ťažkosti, ktoré ešte komplikovalo i zlé počasie. Tieto ťažkosti postihli najmä tie partizánske jednotky, ktoré bojovali na povstaleckých frontoch.</a:t>
            </a:r>
          </a:p>
        </p:txBody>
      </p:sp>
    </p:spTree>
    <p:extLst>
      <p:ext uri="{BB962C8B-B14F-4D97-AF65-F5344CB8AC3E}">
        <p14:creationId xmlns:p14="http://schemas.microsoft.com/office/powerpoint/2010/main" val="348259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7875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227</Words>
  <Application>Microsoft Office PowerPoint</Application>
  <PresentationFormat>Prezentácia na obrazovke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Tok</vt:lpstr>
      <vt:lpstr>Slovenské národné povstanie</vt:lpstr>
      <vt:lpstr>Prezentácia programu PowerPoint</vt:lpstr>
      <vt:lpstr>Velitelia</vt:lpstr>
      <vt:lpstr>´Partizánsky boj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Slovenské národné povstanie</dc:title>
  <dc:creator>Acer</dc:creator>
  <cp:lastModifiedBy>Acer</cp:lastModifiedBy>
  <cp:revision>3</cp:revision>
  <dcterms:created xsi:type="dcterms:W3CDTF">2017-03-06T15:34:26Z</dcterms:created>
  <dcterms:modified xsi:type="dcterms:W3CDTF">2017-03-06T16:44:32Z</dcterms:modified>
</cp:coreProperties>
</file>